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7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1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ar.google.com/calendar/r" TargetMode="External"/><Relationship Id="rId2" Type="http://schemas.openxmlformats.org/officeDocument/2006/relationships/hyperlink" Target="https://calendar.ibik.ac.i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C19A-622D-412D-8E01-A14BCE124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Video Conference </a:t>
            </a:r>
            <a:br>
              <a:rPr lang="en-US" sz="2800" dirty="0"/>
            </a:br>
            <a:r>
              <a:rPr lang="en-US" sz="2800" dirty="0" err="1"/>
              <a:t>Menggunakan</a:t>
            </a:r>
            <a:r>
              <a:rPr lang="en-US" sz="2800" dirty="0"/>
              <a:t> Google Hangout Meet </a:t>
            </a:r>
            <a:br>
              <a:rPr lang="en-US" sz="2800" dirty="0"/>
            </a:br>
            <a:r>
              <a:rPr lang="en-US" sz="2800" dirty="0"/>
              <a:t>IBIK Google Suite – Calendar / Google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08F9-0E16-424A-BF52-488AE1662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Farhan </a:t>
            </a:r>
            <a:r>
              <a:rPr lang="en-US" dirty="0" err="1"/>
              <a:t>rinaldi</a:t>
            </a:r>
            <a:r>
              <a:rPr lang="en-US" dirty="0"/>
              <a:t> </a:t>
            </a:r>
            <a:r>
              <a:rPr lang="en-US" dirty="0" err="1"/>
              <a:t>gunawan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1BBD3-05C0-4888-BBE8-3849F389A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9" y="924082"/>
            <a:ext cx="2650606" cy="23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2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67C6-5FE6-492D-9BC5-64B1D4F2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Langkah</a:t>
            </a:r>
            <a:r>
              <a:rPr lang="en-US" sz="2400" dirty="0"/>
              <a:t> Video Conference </a:t>
            </a:r>
            <a:r>
              <a:rPr lang="en-US" sz="2400" dirty="0" err="1"/>
              <a:t>Menggunakan</a:t>
            </a:r>
            <a:r>
              <a:rPr lang="en-US" sz="2400" dirty="0"/>
              <a:t> Google Hangout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2FF7-A98F-47C7-BD9C-2D5A758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Menjadwalkan</a:t>
            </a:r>
            <a:r>
              <a:rPr lang="en-US" i="1" dirty="0"/>
              <a:t> video meeting di </a:t>
            </a:r>
            <a:r>
              <a:rPr lang="en-US" i="1" dirty="0" err="1"/>
              <a:t>Kalender</a:t>
            </a:r>
            <a:endParaRPr lang="en-US" i="1" dirty="0"/>
          </a:p>
          <a:p>
            <a:r>
              <a:rPr lang="en-US" b="1" i="1" dirty="0" err="1"/>
              <a:t>Mengatur</a:t>
            </a:r>
            <a:r>
              <a:rPr lang="en-US" b="1" i="1" dirty="0"/>
              <a:t> video meeting </a:t>
            </a:r>
            <a:r>
              <a:rPr lang="en-US" b="1" i="1" dirty="0" err="1"/>
              <a:t>dari</a:t>
            </a:r>
            <a:r>
              <a:rPr lang="en-US" b="1" i="1" dirty="0"/>
              <a:t> Google Classroom</a:t>
            </a:r>
          </a:p>
          <a:p>
            <a:r>
              <a:rPr lang="en-US" dirty="0" err="1"/>
              <a:t>Memulai</a:t>
            </a:r>
            <a:r>
              <a:rPr lang="en-US" dirty="0"/>
              <a:t> Video Meeting Meet</a:t>
            </a:r>
          </a:p>
          <a:p>
            <a:r>
              <a:rPr lang="en-US" dirty="0" err="1"/>
              <a:t>Melakukan</a:t>
            </a:r>
            <a:r>
              <a:rPr lang="en-US" dirty="0"/>
              <a:t> Screen Sharing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3DCD-B025-4AFF-B378-1BA61312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Mengatur</a:t>
            </a:r>
            <a:r>
              <a:rPr lang="en-US" sz="2800" dirty="0"/>
              <a:t> video meeting </a:t>
            </a:r>
            <a:r>
              <a:rPr lang="en-US" sz="2800" dirty="0" err="1"/>
              <a:t>dari</a:t>
            </a:r>
            <a:r>
              <a:rPr lang="en-US" sz="2800" dirty="0"/>
              <a:t> 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91C0-0691-4E41-9328-1A356E71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2603500"/>
            <a:ext cx="9620395" cy="3416300"/>
          </a:xfrm>
        </p:spPr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terbiasa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di</a:t>
            </a:r>
            <a:br>
              <a:rPr lang="en-US" dirty="0"/>
            </a:br>
            <a:r>
              <a:rPr lang="en-US" dirty="0"/>
              <a:t>Google Classroom, </a:t>
            </a:r>
            <a:r>
              <a:rPr lang="en-US" dirty="0" err="1"/>
              <a:t>Fitur</a:t>
            </a:r>
            <a:r>
              <a:rPr lang="en-US" dirty="0"/>
              <a:t> Google </a:t>
            </a:r>
            <a:br>
              <a:rPr lang="en-US" dirty="0"/>
            </a:br>
            <a:r>
              <a:rPr lang="en-US" dirty="0"/>
              <a:t>Hangout Meet juga </a:t>
            </a:r>
            <a:r>
              <a:rPr lang="en-US" dirty="0" err="1"/>
              <a:t>sudah</a:t>
            </a:r>
            <a:br>
              <a:rPr lang="en-US" dirty="0"/>
            </a:br>
            <a:r>
              <a:rPr lang="en-US" dirty="0" err="1"/>
              <a:t>diintegrasikan</a:t>
            </a:r>
            <a:r>
              <a:rPr lang="en-US" dirty="0"/>
              <a:t> baru2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Meeting, </a:t>
            </a:r>
            <a:r>
              <a:rPr lang="en-US" dirty="0" err="1"/>
              <a:t>tinggal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</a:p>
          <a:p>
            <a:r>
              <a:rPr lang="en-US" dirty="0" err="1"/>
              <a:t>Tampilan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kelas</a:t>
            </a:r>
            <a:br>
              <a:rPr lang="en-US" dirty="0"/>
            </a:br>
            <a:r>
              <a:rPr lang="en-US" dirty="0"/>
              <a:t>GCR yang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diatur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Google Hangout Meet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DC2E2-A48A-4F65-896D-3F8AB534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66" y="1734896"/>
            <a:ext cx="7091516" cy="39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3DCD-B025-4AFF-B378-1BA6131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84" y="484718"/>
            <a:ext cx="8761413" cy="706964"/>
          </a:xfrm>
        </p:spPr>
        <p:txBody>
          <a:bodyPr/>
          <a:lstStyle/>
          <a:p>
            <a:r>
              <a:rPr lang="en-US" sz="2800" dirty="0" err="1"/>
              <a:t>Mengatur</a:t>
            </a:r>
            <a:r>
              <a:rPr lang="en-US" sz="2800" dirty="0"/>
              <a:t> video meeting </a:t>
            </a:r>
            <a:r>
              <a:rPr lang="en-US" sz="2800" dirty="0" err="1"/>
              <a:t>dari</a:t>
            </a:r>
            <a:r>
              <a:rPr lang="en-US" sz="2800" dirty="0"/>
              <a:t> 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91C0-0691-4E41-9328-1A356E71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151337" cy="3416300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Meets.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Setting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Scroll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General</a:t>
            </a:r>
          </a:p>
          <a:p>
            <a:r>
              <a:rPr lang="en-US" dirty="0" err="1"/>
              <a:t>Klik</a:t>
            </a:r>
            <a:r>
              <a:rPr lang="en-US" dirty="0"/>
              <a:t> Generate Meet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C4B59-E9C7-46C9-A4CB-CB16D73DB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2" t="17964" r="22159" b="17762"/>
          <a:stretch/>
        </p:blipFill>
        <p:spPr>
          <a:xfrm>
            <a:off x="5167746" y="1614055"/>
            <a:ext cx="6816438" cy="44057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05A2C-5D7A-403E-BB62-EC887541B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36" t="10485" b="67484"/>
          <a:stretch/>
        </p:blipFill>
        <p:spPr>
          <a:xfrm>
            <a:off x="1532827" y="3269673"/>
            <a:ext cx="2872917" cy="151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EE5765D-15DD-497C-814B-AFE59CEA2C1C}"/>
              </a:ext>
            </a:extLst>
          </p:cNvPr>
          <p:cNvSpPr/>
          <p:nvPr/>
        </p:nvSpPr>
        <p:spPr>
          <a:xfrm>
            <a:off x="1001936" y="3321628"/>
            <a:ext cx="1870364" cy="27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5B446C-ED3F-411B-BA22-7EAD4698346D}"/>
              </a:ext>
            </a:extLst>
          </p:cNvPr>
          <p:cNvCxnSpPr>
            <a:cxnSpLocks/>
          </p:cNvCxnSpPr>
          <p:nvPr/>
        </p:nvCxnSpPr>
        <p:spPr>
          <a:xfrm>
            <a:off x="8575965" y="4311650"/>
            <a:ext cx="1676399" cy="86995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3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90229-3F04-4E57-AC64-D6CDF8A8A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4" t="53941" r="20546" b="27868"/>
          <a:stretch/>
        </p:blipFill>
        <p:spPr>
          <a:xfrm>
            <a:off x="5306290" y="2603500"/>
            <a:ext cx="6625143" cy="1246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93DCD-B025-4AFF-B378-1BA6131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84" y="484718"/>
            <a:ext cx="8761413" cy="706964"/>
          </a:xfrm>
        </p:spPr>
        <p:txBody>
          <a:bodyPr/>
          <a:lstStyle/>
          <a:p>
            <a:r>
              <a:rPr lang="en-US" sz="2800" dirty="0" err="1"/>
              <a:t>Mengatur</a:t>
            </a:r>
            <a:r>
              <a:rPr lang="en-US" sz="2800" dirty="0"/>
              <a:t> video meeting </a:t>
            </a:r>
            <a:r>
              <a:rPr lang="en-US" sz="2800" dirty="0" err="1"/>
              <a:t>dari</a:t>
            </a:r>
            <a:r>
              <a:rPr lang="en-US" sz="2800" dirty="0"/>
              <a:t> 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91C0-0691-4E41-9328-1A356E71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151337" cy="3416300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Generate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,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b="1" i="1" dirty="0"/>
              <a:t>Visible to Student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daiktifkan</a:t>
            </a:r>
            <a:r>
              <a:rPr lang="en-US" dirty="0"/>
              <a:t> agar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link </a:t>
            </a:r>
            <a:r>
              <a:rPr lang="en-US" dirty="0" err="1"/>
              <a:t>tsb</a:t>
            </a:r>
            <a:r>
              <a:rPr lang="en-US" dirty="0"/>
              <a:t> dan </a:t>
            </a:r>
            <a:r>
              <a:rPr lang="en-US" dirty="0" err="1"/>
              <a:t>Bergabung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Meeting pada </a:t>
            </a:r>
            <a:r>
              <a:rPr lang="en-US" dirty="0" err="1"/>
              <a:t>saatnya</a:t>
            </a: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 Save di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5B446C-ED3F-411B-BA22-7EAD4698346D}"/>
              </a:ext>
            </a:extLst>
          </p:cNvPr>
          <p:cNvCxnSpPr>
            <a:cxnSpLocks/>
          </p:cNvCxnSpPr>
          <p:nvPr/>
        </p:nvCxnSpPr>
        <p:spPr>
          <a:xfrm flipV="1">
            <a:off x="7813964" y="3103418"/>
            <a:ext cx="1873033" cy="63730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2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4E00D-E10B-4EB9-8E3F-AF3385A04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9" t="19177" r="13295" b="45654"/>
          <a:stretch/>
        </p:blipFill>
        <p:spPr>
          <a:xfrm>
            <a:off x="1551709" y="3463254"/>
            <a:ext cx="9088582" cy="2410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93DCD-B025-4AFF-B378-1BA61312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84" y="484718"/>
            <a:ext cx="8761413" cy="706964"/>
          </a:xfrm>
        </p:spPr>
        <p:txBody>
          <a:bodyPr/>
          <a:lstStyle/>
          <a:p>
            <a:r>
              <a:rPr lang="en-US" sz="2800" dirty="0" err="1"/>
              <a:t>Mengatur</a:t>
            </a:r>
            <a:r>
              <a:rPr lang="en-US" sz="2800" dirty="0"/>
              <a:t> video meeting </a:t>
            </a:r>
            <a:r>
              <a:rPr lang="en-US" sz="2800" dirty="0" err="1"/>
              <a:t>dari</a:t>
            </a:r>
            <a:r>
              <a:rPr lang="en-US" sz="2800" dirty="0"/>
              <a:t> 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91C0-0691-4E41-9328-1A356E71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517991" cy="706964"/>
          </a:xfrm>
        </p:spPr>
        <p:txBody>
          <a:bodyPr/>
          <a:lstStyle/>
          <a:p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Generate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juga di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Kelas (</a:t>
            </a:r>
            <a:r>
              <a:rPr lang="en-US" dirty="0" err="1"/>
              <a:t>Halaman</a:t>
            </a:r>
            <a:r>
              <a:rPr lang="en-US" dirty="0"/>
              <a:t> Stream)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BEC429-96C3-4DEF-BDF8-21A9F8CDE10F}"/>
              </a:ext>
            </a:extLst>
          </p:cNvPr>
          <p:cNvCxnSpPr>
            <a:cxnSpLocks/>
          </p:cNvCxnSpPr>
          <p:nvPr/>
        </p:nvCxnSpPr>
        <p:spPr>
          <a:xfrm flipV="1">
            <a:off x="615192" y="5084618"/>
            <a:ext cx="1873033" cy="63730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67C6-5FE6-492D-9BC5-64B1D4F2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Langkah</a:t>
            </a:r>
            <a:r>
              <a:rPr lang="en-US" sz="2400" dirty="0"/>
              <a:t> Video Conference </a:t>
            </a:r>
            <a:r>
              <a:rPr lang="en-US" sz="2400" dirty="0" err="1"/>
              <a:t>Menggunakan</a:t>
            </a:r>
            <a:r>
              <a:rPr lang="en-US" sz="2400" dirty="0"/>
              <a:t> Google Hangout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2FF7-A98F-47C7-BD9C-2D5A758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Menjadwalkan</a:t>
            </a:r>
            <a:r>
              <a:rPr lang="en-US" i="1" dirty="0"/>
              <a:t> video meeting di </a:t>
            </a:r>
            <a:r>
              <a:rPr lang="en-US" i="1" dirty="0" err="1"/>
              <a:t>Kalender</a:t>
            </a:r>
            <a:endParaRPr lang="en-US" i="1" dirty="0"/>
          </a:p>
          <a:p>
            <a:r>
              <a:rPr lang="en-US" dirty="0" err="1"/>
              <a:t>Mengatur</a:t>
            </a:r>
            <a:r>
              <a:rPr lang="en-US" dirty="0"/>
              <a:t> video meeting </a:t>
            </a:r>
            <a:r>
              <a:rPr lang="en-US" dirty="0" err="1"/>
              <a:t>dari</a:t>
            </a:r>
            <a:r>
              <a:rPr lang="en-US" dirty="0"/>
              <a:t> Google Classroom</a:t>
            </a:r>
          </a:p>
          <a:p>
            <a:r>
              <a:rPr lang="en-US" b="1" i="1" dirty="0" err="1"/>
              <a:t>Memulai</a:t>
            </a:r>
            <a:r>
              <a:rPr lang="en-US" b="1" i="1" dirty="0"/>
              <a:t> Video Meeting Meet</a:t>
            </a:r>
          </a:p>
          <a:p>
            <a:r>
              <a:rPr lang="en-US" dirty="0" err="1"/>
              <a:t>Melakukan</a:t>
            </a:r>
            <a:r>
              <a:rPr lang="en-US" dirty="0"/>
              <a:t> Screen Sharing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5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0B9B-37C0-4F3A-BD12-A77E3A0F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Google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27FB1-9B06-409B-B32E-356ABA33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pun </a:t>
            </a:r>
            <a:br>
              <a:rPr lang="en-US" dirty="0"/>
            </a:b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pada Link di Kelas Anda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E1ABC-161B-4261-A8C9-51017802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17" y="1637914"/>
            <a:ext cx="6943662" cy="39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C039-1272-404D-8D5A-47B87B69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Google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39D4-D48B-4B1F-BCE1-59EACC44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0" y="2603500"/>
            <a:ext cx="9800504" cy="3416300"/>
          </a:xfrm>
        </p:spPr>
        <p:txBody>
          <a:bodyPr/>
          <a:lstStyle/>
          <a:p>
            <a:r>
              <a:rPr lang="en-US" dirty="0"/>
              <a:t>Anda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halaman</a:t>
            </a:r>
            <a:br>
              <a:rPr lang="en-US" dirty="0"/>
            </a:br>
            <a:r>
              <a:rPr lang="en-US" dirty="0"/>
              <a:t>Google Meet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Meeting </a:t>
            </a:r>
            <a:r>
              <a:rPr lang="en-US" dirty="0" err="1"/>
              <a:t>tsb</a:t>
            </a:r>
            <a:r>
              <a:rPr lang="en-US" dirty="0"/>
              <a:t>.</a:t>
            </a:r>
          </a:p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b="1" dirty="0"/>
              <a:t>Join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227CA-AF2B-4503-BD7E-AC1186F2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41" y="2603500"/>
            <a:ext cx="6872232" cy="3863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55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3BED-0EEC-460F-A01E-17E2CA7B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Google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E69D-9155-481C-B8DB-2C326E7A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2603500"/>
            <a:ext cx="9717377" cy="3416300"/>
          </a:xfrm>
        </p:spPr>
        <p:txBody>
          <a:bodyPr/>
          <a:lstStyle/>
          <a:p>
            <a:r>
              <a:rPr lang="en-US" dirty="0"/>
              <a:t>Share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NickName</a:t>
            </a:r>
            <a:r>
              <a:rPr lang="en-US" dirty="0"/>
              <a:t> Meeting </a:t>
            </a:r>
            <a:r>
              <a:rPr lang="en-US" dirty="0" err="1"/>
              <a:t>ke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kelas</a:t>
            </a:r>
            <a:r>
              <a:rPr lang="en-US" dirty="0"/>
              <a:t> Anda via WA,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Copy Joining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3E79F-F2BD-4750-B4AB-0EDE6EF4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00" y="2449050"/>
            <a:ext cx="6625810" cy="37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3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2E87-A234-4B75-8737-A84E4FA5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Google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F799-D8DE-4B78-821D-1CB40895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Setelah Login,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pada </a:t>
            </a:r>
            <a:br>
              <a:rPr lang="en-US" dirty="0"/>
            </a:br>
            <a:r>
              <a:rPr lang="en-US" dirty="0" err="1"/>
              <a:t>bagian</a:t>
            </a:r>
            <a:r>
              <a:rPr lang="en-US" dirty="0"/>
              <a:t> menu People di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atas</a:t>
            </a:r>
            <a:br>
              <a:rPr lang="en-US" dirty="0"/>
            </a:br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bergabung</a:t>
            </a:r>
            <a:r>
              <a:rPr lang="en-US" dirty="0"/>
              <a:t>.</a:t>
            </a:r>
          </a:p>
          <a:p>
            <a:r>
              <a:rPr lang="en-US" dirty="0"/>
              <a:t>Di </a:t>
            </a:r>
            <a:r>
              <a:rPr lang="en-US" dirty="0" err="1"/>
              <a:t>Sebelah</a:t>
            </a:r>
            <a:r>
              <a:rPr lang="en-US" dirty="0"/>
              <a:t> People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Chat -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D076A-5EA2-45B8-BDE3-31F3945D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218" y="2964872"/>
            <a:ext cx="5624945" cy="31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6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67C6-5FE6-492D-9BC5-64B1D4F2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Langkah</a:t>
            </a:r>
            <a:r>
              <a:rPr lang="en-US" sz="2400" dirty="0"/>
              <a:t> Video Conference </a:t>
            </a:r>
            <a:r>
              <a:rPr lang="en-US" sz="2400" dirty="0" err="1"/>
              <a:t>Menggunakan</a:t>
            </a:r>
            <a:r>
              <a:rPr lang="en-US" sz="2400" dirty="0"/>
              <a:t> Google Hangout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2FF7-A98F-47C7-BD9C-2D5A758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Menjadwalkan</a:t>
            </a:r>
            <a:r>
              <a:rPr lang="en-US" dirty="0"/>
              <a:t> video meeting di </a:t>
            </a:r>
            <a:r>
              <a:rPr lang="en-US" dirty="0" err="1"/>
              <a:t>Kalender</a:t>
            </a:r>
            <a:endParaRPr lang="en-US" dirty="0"/>
          </a:p>
          <a:p>
            <a:r>
              <a:rPr lang="en-US" dirty="0" err="1"/>
              <a:t>Mengatur</a:t>
            </a:r>
            <a:r>
              <a:rPr lang="en-US" dirty="0"/>
              <a:t> video meeting </a:t>
            </a:r>
            <a:r>
              <a:rPr lang="en-US" dirty="0" err="1"/>
              <a:t>dari</a:t>
            </a:r>
            <a:r>
              <a:rPr lang="en-US" dirty="0"/>
              <a:t> Google Classroom</a:t>
            </a:r>
          </a:p>
          <a:p>
            <a:r>
              <a:rPr lang="en-US" dirty="0" err="1"/>
              <a:t>Memulai</a:t>
            </a:r>
            <a:r>
              <a:rPr lang="en-US" dirty="0"/>
              <a:t> Video Meeting Meet</a:t>
            </a:r>
          </a:p>
          <a:p>
            <a:r>
              <a:rPr lang="en-US" dirty="0" err="1"/>
              <a:t>Melakukan</a:t>
            </a:r>
            <a:r>
              <a:rPr lang="en-US" dirty="0"/>
              <a:t> Screen Sharing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7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67C6-5FE6-492D-9BC5-64B1D4F2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Langkah</a:t>
            </a:r>
            <a:r>
              <a:rPr lang="en-US" sz="2400" dirty="0"/>
              <a:t> Video Conference </a:t>
            </a:r>
            <a:r>
              <a:rPr lang="en-US" sz="2400" dirty="0" err="1"/>
              <a:t>Menggunakan</a:t>
            </a:r>
            <a:r>
              <a:rPr lang="en-US" sz="2400" dirty="0"/>
              <a:t> Google Hangout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2FF7-A98F-47C7-BD9C-2D5A758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Menjadwalkan</a:t>
            </a:r>
            <a:r>
              <a:rPr lang="en-US" i="1" dirty="0"/>
              <a:t> video meeting di </a:t>
            </a:r>
            <a:r>
              <a:rPr lang="en-US" i="1" dirty="0" err="1"/>
              <a:t>Kalender</a:t>
            </a:r>
            <a:endParaRPr lang="en-US" i="1" dirty="0"/>
          </a:p>
          <a:p>
            <a:r>
              <a:rPr lang="en-US" dirty="0" err="1"/>
              <a:t>Mengatur</a:t>
            </a:r>
            <a:r>
              <a:rPr lang="en-US" dirty="0"/>
              <a:t> video meeting </a:t>
            </a:r>
            <a:r>
              <a:rPr lang="en-US" dirty="0" err="1"/>
              <a:t>dari</a:t>
            </a:r>
            <a:r>
              <a:rPr lang="en-US" dirty="0"/>
              <a:t> Google Classroom</a:t>
            </a:r>
          </a:p>
          <a:p>
            <a:r>
              <a:rPr lang="en-US" dirty="0" err="1"/>
              <a:t>Memulai</a:t>
            </a:r>
            <a:r>
              <a:rPr lang="en-US" dirty="0"/>
              <a:t> Video Meeting Meet</a:t>
            </a:r>
          </a:p>
          <a:p>
            <a:r>
              <a:rPr lang="en-US" b="1" i="1" dirty="0" err="1"/>
              <a:t>Melakukan</a:t>
            </a:r>
            <a:r>
              <a:rPr lang="en-US" b="1" i="1" dirty="0"/>
              <a:t> Screen Sharing </a:t>
            </a:r>
            <a:r>
              <a:rPr lang="en-US" b="1" i="1" dirty="0" err="1"/>
              <a:t>ke</a:t>
            </a:r>
            <a:r>
              <a:rPr lang="en-US" b="1" i="1" dirty="0"/>
              <a:t> </a:t>
            </a:r>
            <a:r>
              <a:rPr lang="en-US" b="1" i="1" dirty="0" err="1"/>
              <a:t>Partisipan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2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2A93-761C-47AB-854B-CB0E7910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 err="1"/>
              <a:t>Melakukan</a:t>
            </a:r>
            <a:r>
              <a:rPr lang="en-US" sz="2800" b="1" i="1" dirty="0"/>
              <a:t> Screen Sharing </a:t>
            </a:r>
            <a:r>
              <a:rPr lang="en-US" sz="2800" b="1" i="1" dirty="0" err="1"/>
              <a:t>ke</a:t>
            </a:r>
            <a:r>
              <a:rPr lang="en-US" sz="2800" b="1" i="1" dirty="0"/>
              <a:t> </a:t>
            </a:r>
            <a:r>
              <a:rPr lang="en-US" sz="2800" b="1" i="1" dirty="0" err="1"/>
              <a:t>Partisipan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1AF0E-F5B2-4759-9B30-2B8B7815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603500"/>
            <a:ext cx="4849091" cy="3416300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Menu Present Now.</a:t>
            </a:r>
          </a:p>
          <a:p>
            <a:r>
              <a:rPr lang="en-US" dirty="0" err="1"/>
              <a:t>Terdapat</a:t>
            </a:r>
            <a:r>
              <a:rPr lang="en-US" dirty="0"/>
              <a:t> 2 </a:t>
            </a:r>
            <a:r>
              <a:rPr lang="en-US" dirty="0" err="1"/>
              <a:t>pilihan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Layar</a:t>
            </a:r>
            <a:br>
              <a:rPr lang="en-US" dirty="0"/>
            </a:br>
            <a:r>
              <a:rPr lang="en-US" dirty="0"/>
              <a:t>(Your Entire screen) </a:t>
            </a:r>
            <a:r>
              <a:rPr lang="en-US" dirty="0" err="1"/>
              <a:t>atau</a:t>
            </a:r>
            <a:r>
              <a:rPr lang="en-US" dirty="0"/>
              <a:t> a Window (</a:t>
            </a:r>
            <a:r>
              <a:rPr lang="en-US" dirty="0" err="1"/>
              <a:t>hanya</a:t>
            </a:r>
            <a:r>
              <a:rPr lang="en-US" dirty="0"/>
              <a:t> 1 </a:t>
            </a:r>
            <a:r>
              <a:rPr lang="en-US" dirty="0" err="1"/>
              <a:t>aplikasi</a:t>
            </a:r>
            <a:r>
              <a:rPr lang="en-US" dirty="0"/>
              <a:t>).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Anda </a:t>
            </a: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0E1A4-C55C-4774-B65D-809CF7234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73" t="53941" b="5635"/>
          <a:stretch/>
        </p:blipFill>
        <p:spPr>
          <a:xfrm>
            <a:off x="484909" y="2382983"/>
            <a:ext cx="5959186" cy="384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74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2032-10D6-4ECF-BE61-C0BAD4CA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</a:t>
            </a:r>
            <a:r>
              <a:rPr lang="en-US" dirty="0" err="1"/>
              <a:t>Aplikasi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507E-4248-47B5-8906-B951F6CC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.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Aplikasi</a:t>
            </a:r>
            <a:r>
              <a:rPr lang="en-US" dirty="0"/>
              <a:t> yang Anda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tampilkan</a:t>
            </a: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Share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C2484-3090-4AEF-AA1E-FF293897F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1" t="8262" r="27273" b="27060"/>
          <a:stretch/>
        </p:blipFill>
        <p:spPr>
          <a:xfrm>
            <a:off x="6096000" y="1939636"/>
            <a:ext cx="5500569" cy="443345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0B5548-BF79-4C4D-B28E-6333C5B66B44}"/>
              </a:ext>
            </a:extLst>
          </p:cNvPr>
          <p:cNvCxnSpPr>
            <a:cxnSpLocks/>
          </p:cNvCxnSpPr>
          <p:nvPr/>
        </p:nvCxnSpPr>
        <p:spPr>
          <a:xfrm flipV="1">
            <a:off x="8220773" y="5912427"/>
            <a:ext cx="1873033" cy="63730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7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5D4C-835F-48D3-8F30-E6BF091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Tampilan</a:t>
            </a:r>
            <a:r>
              <a:rPr lang="en-US" dirty="0"/>
              <a:t> Present Now</a:t>
            </a:r>
            <a:br>
              <a:rPr lang="en-US" dirty="0"/>
            </a:br>
            <a:r>
              <a:rPr lang="en-US" dirty="0"/>
              <a:t>di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dan di HP </a:t>
            </a:r>
            <a:r>
              <a:rPr lang="en-US" dirty="0" err="1"/>
              <a:t>Mhs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3EE616-9FEF-4915-9AAA-473835F1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109" y="357523"/>
            <a:ext cx="3027923" cy="639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1C865-AB46-4551-B5E6-CB885A9C0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72" y="1894526"/>
            <a:ext cx="5902036" cy="331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8ECFA-B763-446A-A1F1-304E96776E24}"/>
              </a:ext>
            </a:extLst>
          </p:cNvPr>
          <p:cNvSpPr txBox="1"/>
          <p:nvPr/>
        </p:nvSpPr>
        <p:spPr>
          <a:xfrm>
            <a:off x="443345" y="5555673"/>
            <a:ext cx="788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“meet.google.com is Sharing…”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mengakhiri</a:t>
            </a:r>
            <a:r>
              <a:rPr lang="en-US" dirty="0"/>
              <a:t> Sharing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198165-6493-4613-868D-6A6BA6C945E0}"/>
              </a:ext>
            </a:extLst>
          </p:cNvPr>
          <p:cNvCxnSpPr>
            <a:cxnSpLocks/>
          </p:cNvCxnSpPr>
          <p:nvPr/>
        </p:nvCxnSpPr>
        <p:spPr>
          <a:xfrm flipV="1">
            <a:off x="3704191" y="4975528"/>
            <a:ext cx="1873033" cy="63730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5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9FE4-0E6D-46A2-9FA1-4EB86B8B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err="1"/>
              <a:t>Mengakhiri</a:t>
            </a:r>
            <a:r>
              <a:rPr lang="en-US" sz="3200" b="1" i="1" dirty="0"/>
              <a:t> Meeting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4419-7480-4719-BA80-9BEEE7992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Merah </a:t>
            </a:r>
            <a:r>
              <a:rPr lang="en-US" dirty="0" err="1"/>
              <a:t>untuk</a:t>
            </a:r>
            <a:br>
              <a:rPr lang="en-US" dirty="0"/>
            </a:br>
            <a:r>
              <a:rPr lang="en-US" dirty="0" err="1"/>
              <a:t>mengakhiri</a:t>
            </a:r>
            <a:r>
              <a:rPr lang="en-US" dirty="0"/>
              <a:t>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4D366-AA4A-4C6D-99EE-904F047FC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57" b="7454"/>
          <a:stretch/>
        </p:blipFill>
        <p:spPr>
          <a:xfrm>
            <a:off x="5347855" y="2812472"/>
            <a:ext cx="6844145" cy="1233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7CB450-2762-4E24-B939-0CFFEC29DB19}"/>
              </a:ext>
            </a:extLst>
          </p:cNvPr>
          <p:cNvCxnSpPr>
            <a:cxnSpLocks/>
          </p:cNvCxnSpPr>
          <p:nvPr/>
        </p:nvCxnSpPr>
        <p:spPr>
          <a:xfrm flipV="1">
            <a:off x="6896894" y="3935844"/>
            <a:ext cx="1873033" cy="63730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8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49889-1315-4C38-9B3E-56F161A2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713018"/>
            <a:ext cx="8825659" cy="23067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Sekian</a:t>
            </a:r>
            <a:r>
              <a:rPr lang="en-US" dirty="0"/>
              <a:t>, </a:t>
            </a: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8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67C6-5FE6-492D-9BC5-64B1D4F2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Langkah</a:t>
            </a:r>
            <a:r>
              <a:rPr lang="en-US" sz="2400" dirty="0"/>
              <a:t> Video Conference </a:t>
            </a:r>
            <a:r>
              <a:rPr lang="en-US" sz="2400" dirty="0" err="1"/>
              <a:t>Menggunakan</a:t>
            </a:r>
            <a:r>
              <a:rPr lang="en-US" sz="2400" dirty="0"/>
              <a:t> Google Hangout Meet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2FF7-A98F-47C7-BD9C-2D5A758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Menjadwalkan</a:t>
            </a:r>
            <a:r>
              <a:rPr lang="en-US" b="1" i="1" dirty="0"/>
              <a:t> video meeting di </a:t>
            </a:r>
            <a:r>
              <a:rPr lang="en-US" b="1" i="1" dirty="0" err="1"/>
              <a:t>Kalender</a:t>
            </a:r>
            <a:endParaRPr lang="en-US" b="1" i="1" dirty="0"/>
          </a:p>
          <a:p>
            <a:r>
              <a:rPr lang="en-US" dirty="0" err="1"/>
              <a:t>Mengatur</a:t>
            </a:r>
            <a:r>
              <a:rPr lang="en-US" dirty="0"/>
              <a:t> video meeting </a:t>
            </a:r>
            <a:r>
              <a:rPr lang="en-US" dirty="0" err="1"/>
              <a:t>dari</a:t>
            </a:r>
            <a:r>
              <a:rPr lang="en-US" dirty="0"/>
              <a:t> Google Classroom</a:t>
            </a:r>
          </a:p>
          <a:p>
            <a:r>
              <a:rPr lang="en-US" dirty="0" err="1"/>
              <a:t>Memulai</a:t>
            </a:r>
            <a:r>
              <a:rPr lang="en-US" dirty="0"/>
              <a:t> Video Meeting Meet</a:t>
            </a:r>
          </a:p>
          <a:p>
            <a:r>
              <a:rPr lang="en-US" dirty="0" err="1"/>
              <a:t>Melakukan</a:t>
            </a:r>
            <a:r>
              <a:rPr lang="en-US" dirty="0"/>
              <a:t> Screen Sharing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Partisipan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5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5486-F4AB-42B5-A4DA-9B6B99C4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Menjadwalkan</a:t>
            </a:r>
            <a:r>
              <a:rPr lang="en-US" sz="2800" dirty="0"/>
              <a:t> video meeting di </a:t>
            </a:r>
            <a:r>
              <a:rPr lang="en-US" sz="2800" dirty="0" err="1"/>
              <a:t>Kalender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73385-EDF6-4B24-8933-AAE175F6B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IBIK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Google Suite Education,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Google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Google Calendar dan Google Meet. </a:t>
            </a:r>
          </a:p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, </a:t>
            </a:r>
            <a:r>
              <a:rPr lang="en-US" b="1" dirty="0" err="1"/>
              <a:t>walaupun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memulai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Meeting di Google Meet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Mudah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b="1" dirty="0" err="1"/>
              <a:t>Jadwal</a:t>
            </a:r>
            <a:r>
              <a:rPr lang="en-US" b="1" dirty="0"/>
              <a:t> Meeting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mengundang-mengelola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Meetingnya</a:t>
            </a:r>
            <a:r>
              <a:rPr lang="en-US" dirty="0"/>
              <a:t> (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).</a:t>
            </a:r>
          </a:p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https://calendar.ibik.ac.id</a:t>
            </a:r>
            <a:br>
              <a:rPr lang="en-US" dirty="0"/>
            </a:b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https://calendar.google.com/calendar/r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2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9343-915F-4F31-9CC0-A4DB2F76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3C02-D1AF-4822-9214-A2CB9572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ABA10-A078-44FD-A3A6-CCAE651B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88618"/>
            <a:ext cx="11468191" cy="644770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5C12EEF-07FD-418E-827D-89DDB87291E8}"/>
              </a:ext>
            </a:extLst>
          </p:cNvPr>
          <p:cNvSpPr/>
          <p:nvPr/>
        </p:nvSpPr>
        <p:spPr>
          <a:xfrm>
            <a:off x="5466387" y="287868"/>
            <a:ext cx="2549237" cy="1371600"/>
          </a:xfrm>
          <a:prstGeom prst="wedgeEllipseCallout">
            <a:avLst>
              <a:gd name="adj1" fmla="val -144379"/>
              <a:gd name="adj2" fmla="val -43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Title IBI </a:t>
            </a:r>
            <a:r>
              <a:rPr lang="en-US" sz="1400" dirty="0" err="1"/>
              <a:t>Kesatuan</a:t>
            </a:r>
            <a:endParaRPr lang="en-US" sz="1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EABC56E-0315-4EF3-9765-D2E98F70E081}"/>
              </a:ext>
            </a:extLst>
          </p:cNvPr>
          <p:cNvSpPr/>
          <p:nvPr/>
        </p:nvSpPr>
        <p:spPr>
          <a:xfrm>
            <a:off x="6913418" y="2723914"/>
            <a:ext cx="2549237" cy="1371600"/>
          </a:xfrm>
          <a:prstGeom prst="wedgeEllipseCallout">
            <a:avLst>
              <a:gd name="adj1" fmla="val 125186"/>
              <a:gd name="adj2" fmla="val -166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2. </a:t>
            </a:r>
            <a:r>
              <a:rPr lang="en-US" sz="1400" dirty="0" err="1"/>
              <a:t>Inisial</a:t>
            </a:r>
            <a:r>
              <a:rPr lang="en-US" sz="1400" dirty="0"/>
              <a:t> Email @ibik.ac.id Anda </a:t>
            </a:r>
            <a:r>
              <a:rPr lang="en-US" sz="1400" dirty="0" err="1"/>
              <a:t>atau</a:t>
            </a:r>
            <a:r>
              <a:rPr lang="en-US" sz="1400" dirty="0"/>
              <a:t> Photo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3BB54F3-6A54-4C79-9F8C-7B1B819AD156}"/>
              </a:ext>
            </a:extLst>
          </p:cNvPr>
          <p:cNvSpPr/>
          <p:nvPr/>
        </p:nvSpPr>
        <p:spPr>
          <a:xfrm>
            <a:off x="1624829" y="1602850"/>
            <a:ext cx="2549237" cy="1371600"/>
          </a:xfrm>
          <a:prstGeom prst="wedgeEllipseCallout">
            <a:avLst>
              <a:gd name="adj1" fmla="val -30792"/>
              <a:gd name="adj2" fmla="val 1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Kelas yang Anda </a:t>
            </a:r>
            <a:r>
              <a:rPr lang="en-US" sz="1400" dirty="0" err="1"/>
              <a:t>ampu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C0382-283A-46AC-AA01-643E27D9F5DE}"/>
              </a:ext>
            </a:extLst>
          </p:cNvPr>
          <p:cNvSpPr txBox="1"/>
          <p:nvPr/>
        </p:nvSpPr>
        <p:spPr>
          <a:xfrm>
            <a:off x="4807527" y="4311650"/>
            <a:ext cx="6525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Mohon</a:t>
            </a:r>
            <a:r>
              <a:rPr lang="en-US" sz="1400" b="1" dirty="0"/>
              <a:t> </a:t>
            </a:r>
            <a:r>
              <a:rPr lang="en-US" sz="1400" b="1" dirty="0" err="1"/>
              <a:t>pastikan</a:t>
            </a:r>
            <a:r>
              <a:rPr lang="en-US" sz="1400" b="1" dirty="0"/>
              <a:t> </a:t>
            </a:r>
            <a:r>
              <a:rPr lang="en-US" sz="1400" b="1" dirty="0" err="1"/>
              <a:t>bahwa</a:t>
            </a:r>
            <a:r>
              <a:rPr lang="en-US" sz="1400" b="1" dirty="0"/>
              <a:t> </a:t>
            </a:r>
            <a:r>
              <a:rPr lang="en-US" sz="1400" b="1" dirty="0" err="1"/>
              <a:t>Akun</a:t>
            </a:r>
            <a:r>
              <a:rPr lang="en-US" sz="1400" b="1" dirty="0"/>
              <a:t> ang </a:t>
            </a:r>
            <a:r>
              <a:rPr lang="en-US" sz="1400" b="1" dirty="0" err="1"/>
              <a:t>sedang</a:t>
            </a:r>
            <a:r>
              <a:rPr lang="en-US" sz="1400" b="1" dirty="0"/>
              <a:t> </a:t>
            </a:r>
            <a:r>
              <a:rPr lang="en-US" sz="1400" b="1" dirty="0" err="1"/>
              <a:t>aktif</a:t>
            </a:r>
            <a:r>
              <a:rPr lang="en-US" sz="1400" b="1" dirty="0"/>
              <a:t> </a:t>
            </a:r>
            <a:r>
              <a:rPr lang="en-US" sz="1400" b="1" dirty="0" err="1"/>
              <a:t>adalah</a:t>
            </a:r>
            <a:r>
              <a:rPr lang="en-US" sz="1400" b="1" dirty="0"/>
              <a:t> email @ibik.ac.id</a:t>
            </a:r>
          </a:p>
          <a:p>
            <a:r>
              <a:rPr lang="en-US" sz="1400" b="1" dirty="0" err="1"/>
              <a:t>Jika</a:t>
            </a:r>
            <a:r>
              <a:rPr lang="en-US" sz="1400" b="1" dirty="0"/>
              <a:t> </a:t>
            </a:r>
            <a:r>
              <a:rPr lang="en-US" sz="1400" b="1" dirty="0" err="1"/>
              <a:t>belum</a:t>
            </a:r>
            <a:r>
              <a:rPr lang="en-US" sz="1400" b="1" dirty="0"/>
              <a:t>, </a:t>
            </a:r>
            <a:r>
              <a:rPr lang="en-US" sz="1400" b="1" dirty="0" err="1"/>
              <a:t>silahkan</a:t>
            </a:r>
            <a:r>
              <a:rPr lang="en-US" sz="1400" b="1" dirty="0"/>
              <a:t> </a:t>
            </a:r>
            <a:r>
              <a:rPr lang="en-US" sz="1400" b="1" dirty="0" err="1"/>
              <a:t>klik</a:t>
            </a:r>
            <a:r>
              <a:rPr lang="en-US" sz="1400" b="1" dirty="0"/>
              <a:t> pada </a:t>
            </a:r>
            <a:r>
              <a:rPr lang="en-US" sz="1400" b="1" dirty="0" err="1"/>
              <a:t>Inisial</a:t>
            </a:r>
            <a:r>
              <a:rPr lang="en-US" sz="1400" b="1" dirty="0"/>
              <a:t> Nama Email Anda, dan </a:t>
            </a:r>
            <a:r>
              <a:rPr lang="en-US" sz="1400" b="1" dirty="0" err="1"/>
              <a:t>pilih</a:t>
            </a:r>
            <a:r>
              <a:rPr lang="en-US" sz="1400" b="1" dirty="0"/>
              <a:t> email </a:t>
            </a:r>
            <a:r>
              <a:rPr lang="en-US" sz="1400" b="1" dirty="0" err="1"/>
              <a:t>dengan</a:t>
            </a:r>
            <a:r>
              <a:rPr lang="en-US" sz="1400" b="1" dirty="0"/>
              <a:t> domain @ibik.ac.id &gt; missal Farhan@ibik.ac.id</a:t>
            </a:r>
          </a:p>
        </p:txBody>
      </p:sp>
    </p:spTree>
    <p:extLst>
      <p:ext uri="{BB962C8B-B14F-4D97-AF65-F5344CB8AC3E}">
        <p14:creationId xmlns:p14="http://schemas.microsoft.com/office/powerpoint/2010/main" val="51703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6B98-33C2-49CF-BC76-A1C9B0FB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di </a:t>
            </a:r>
            <a:r>
              <a:rPr lang="en-US" sz="2400" dirty="0" err="1"/>
              <a:t>Kalendar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6BAF-958D-4E22-8E27-02DE90AC5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35" y="2575791"/>
            <a:ext cx="8825659" cy="3416300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Sore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Video Conference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pada jam 15.00 WIB, pada salah 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</a:t>
            </a:r>
          </a:p>
          <a:p>
            <a:r>
              <a:rPr lang="en-US" b="1" dirty="0"/>
              <a:t>Step 1, </a:t>
            </a:r>
            <a:r>
              <a:rPr lang="en-US" b="1" dirty="0" err="1"/>
              <a:t>klik</a:t>
            </a:r>
            <a:r>
              <a:rPr lang="en-US" b="1" dirty="0"/>
              <a:t> pada jam 15.00 di Calendar</a:t>
            </a:r>
          </a:p>
          <a:p>
            <a:r>
              <a:rPr lang="en-US" dirty="0"/>
              <a:t>Akan </a:t>
            </a:r>
            <a:r>
              <a:rPr lang="en-US" dirty="0" err="1"/>
              <a:t>muncul</a:t>
            </a:r>
            <a:r>
              <a:rPr lang="en-US" dirty="0"/>
              <a:t> Popup Window </a:t>
            </a:r>
            <a:r>
              <a:rPr lang="en-US" dirty="0" err="1"/>
              <a:t>untuk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mengisikan</a:t>
            </a:r>
            <a:r>
              <a:rPr lang="en-US" dirty="0"/>
              <a:t> Title, Guest, </a:t>
            </a:r>
            <a:r>
              <a:rPr lang="en-US" dirty="0" err="1"/>
              <a:t>Deskripsi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120BB-CDFB-4D8D-A6D0-324E7E839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5" t="20390" r="19659" b="20592"/>
          <a:stretch/>
        </p:blipFill>
        <p:spPr>
          <a:xfrm>
            <a:off x="5536791" y="3200401"/>
            <a:ext cx="6317674" cy="33989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125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51C-B7B0-4A0C-96D6-BC06DBC0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di </a:t>
            </a:r>
            <a:r>
              <a:rPr lang="en-US" sz="2400" dirty="0" err="1"/>
              <a:t>Kalendar</a:t>
            </a:r>
            <a:r>
              <a:rPr lang="en-US" sz="2400" dirty="0"/>
              <a:t> – </a:t>
            </a:r>
            <a:r>
              <a:rPr lang="en-US" sz="2400" dirty="0" err="1"/>
              <a:t>lanjutan</a:t>
            </a:r>
            <a:r>
              <a:rPr lang="en-US" sz="2400" dirty="0"/>
              <a:t>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735-06BA-4331-AD1C-328563C6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2BF7B-CD1C-4D1C-8A19-688C9B0B4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5" t="18167" r="20228" b="10082"/>
          <a:stretch/>
        </p:blipFill>
        <p:spPr>
          <a:xfrm>
            <a:off x="484909" y="1852468"/>
            <a:ext cx="4558147" cy="49183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B5BBF3A-117A-4760-9E20-D216312A35F8}"/>
              </a:ext>
            </a:extLst>
          </p:cNvPr>
          <p:cNvSpPr/>
          <p:nvPr/>
        </p:nvSpPr>
        <p:spPr>
          <a:xfrm>
            <a:off x="5112328" y="2250018"/>
            <a:ext cx="2720519" cy="706964"/>
          </a:xfrm>
          <a:prstGeom prst="wedgeRectCallout">
            <a:avLst>
              <a:gd name="adj1" fmla="val -91111"/>
              <a:gd name="adj2" fmla="val -40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1.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Judul</a:t>
            </a:r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E3A86BC-BEC6-4CB1-96B7-60C7BE711D1B}"/>
              </a:ext>
            </a:extLst>
          </p:cNvPr>
          <p:cNvSpPr/>
          <p:nvPr/>
        </p:nvSpPr>
        <p:spPr>
          <a:xfrm>
            <a:off x="5112328" y="3075518"/>
            <a:ext cx="2720519" cy="706964"/>
          </a:xfrm>
          <a:prstGeom prst="wedgeRectCallout">
            <a:avLst>
              <a:gd name="adj1" fmla="val -121667"/>
              <a:gd name="adj2" fmla="val -17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2. Waktu Meeting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BB832B7-C2D1-4CF3-AFAB-CFBA20FB9AC5}"/>
              </a:ext>
            </a:extLst>
          </p:cNvPr>
          <p:cNvSpPr/>
          <p:nvPr/>
        </p:nvSpPr>
        <p:spPr>
          <a:xfrm>
            <a:off x="5112328" y="3901018"/>
            <a:ext cx="2720519" cy="706964"/>
          </a:xfrm>
          <a:prstGeom prst="wedgeRectCallout">
            <a:avLst>
              <a:gd name="adj1" fmla="val -154769"/>
              <a:gd name="adj2" fmla="val 63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3. Setting Hangout Meet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547682A-2C4E-4A50-BAD1-A379BBA1C575}"/>
              </a:ext>
            </a:extLst>
          </p:cNvPr>
          <p:cNvSpPr/>
          <p:nvPr/>
        </p:nvSpPr>
        <p:spPr>
          <a:xfrm>
            <a:off x="5112328" y="4726518"/>
            <a:ext cx="2720519" cy="706964"/>
          </a:xfrm>
          <a:prstGeom prst="wedgeRectCallout">
            <a:avLst>
              <a:gd name="adj1" fmla="val -163426"/>
              <a:gd name="adj2" fmla="val 112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4. Kelas </a:t>
            </a:r>
            <a:r>
              <a:rPr lang="en-US" sz="1600" dirty="0" err="1"/>
              <a:t>Peserta</a:t>
            </a:r>
            <a:r>
              <a:rPr lang="en-US" sz="1600" dirty="0"/>
              <a:t> Meeting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8825FBD-688A-4802-B5D7-43EA0F6B99CE}"/>
              </a:ext>
            </a:extLst>
          </p:cNvPr>
          <p:cNvSpPr/>
          <p:nvPr/>
        </p:nvSpPr>
        <p:spPr>
          <a:xfrm>
            <a:off x="5112328" y="5552018"/>
            <a:ext cx="2720519" cy="706964"/>
          </a:xfrm>
          <a:prstGeom prst="wedgeRectCallout">
            <a:avLst>
              <a:gd name="adj1" fmla="val -115555"/>
              <a:gd name="adj2" fmla="val -64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5. </a:t>
            </a:r>
            <a:r>
              <a:rPr lang="en-US" sz="1600" dirty="0" err="1"/>
              <a:t>Deskripsi</a:t>
            </a:r>
            <a:r>
              <a:rPr lang="en-US" sz="1600" dirty="0"/>
              <a:t>, missal </a:t>
            </a:r>
            <a:r>
              <a:rPr lang="en-US" sz="1600" dirty="0" err="1"/>
              <a:t>materi</a:t>
            </a:r>
            <a:r>
              <a:rPr lang="en-US" sz="1600" dirty="0"/>
              <a:t> </a:t>
            </a:r>
            <a:r>
              <a:rPr lang="en-US" sz="1600" dirty="0" err="1"/>
              <a:t>bahasan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231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D7C3-51D9-4C0B-AC19-E1C0DB3B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16C9B-6F35-484C-A7C1-020C6D625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27" t="16145" r="21250" b="12203"/>
          <a:stretch/>
        </p:blipFill>
        <p:spPr>
          <a:xfrm>
            <a:off x="7315200" y="1460887"/>
            <a:ext cx="4391892" cy="49114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6A247C-DEB5-43EF-BDED-3709264BE1A9}"/>
              </a:ext>
            </a:extLst>
          </p:cNvPr>
          <p:cNvSpPr txBox="1">
            <a:spLocks/>
          </p:cNvSpPr>
          <p:nvPr/>
        </p:nvSpPr>
        <p:spPr bwMode="gray">
          <a:xfrm>
            <a:off x="1219200" y="753923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di </a:t>
            </a:r>
            <a:r>
              <a:rPr lang="en-US" sz="2400" dirty="0" err="1"/>
              <a:t>Kalendar</a:t>
            </a:r>
            <a:r>
              <a:rPr lang="en-US" sz="2400" dirty="0"/>
              <a:t> – </a:t>
            </a:r>
            <a:r>
              <a:rPr lang="en-US" sz="2400" dirty="0" err="1"/>
              <a:t>lanjutan</a:t>
            </a:r>
            <a:r>
              <a:rPr lang="en-US" sz="2400" dirty="0"/>
              <a:t>….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3A86567-04D7-4E2B-80E5-BB8B8A863E94}"/>
              </a:ext>
            </a:extLst>
          </p:cNvPr>
          <p:cNvSpPr/>
          <p:nvPr/>
        </p:nvSpPr>
        <p:spPr>
          <a:xfrm>
            <a:off x="3305896" y="1533430"/>
            <a:ext cx="2867891" cy="997527"/>
          </a:xfrm>
          <a:prstGeom prst="wedgeEllipseCallout">
            <a:avLst>
              <a:gd name="adj1" fmla="val 112017"/>
              <a:gd name="adj2" fmla="val 21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Kode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AF10B29-5E74-458B-B864-0D1DFA8A71E2}"/>
              </a:ext>
            </a:extLst>
          </p:cNvPr>
          <p:cNvSpPr/>
          <p:nvPr/>
        </p:nvSpPr>
        <p:spPr>
          <a:xfrm>
            <a:off x="3305896" y="4138084"/>
            <a:ext cx="2867891" cy="997527"/>
          </a:xfrm>
          <a:prstGeom prst="wedgeEllipseCallout">
            <a:avLst>
              <a:gd name="adj1" fmla="val 112500"/>
              <a:gd name="adj2" fmla="val 9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Kelas yang </a:t>
            </a:r>
            <a:r>
              <a:rPr lang="en-US" dirty="0" err="1"/>
              <a:t>terpilih</a:t>
            </a:r>
            <a:endParaRPr lang="en-US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8705722-36CE-41C7-97E9-1FF5AF1B6587}"/>
              </a:ext>
            </a:extLst>
          </p:cNvPr>
          <p:cNvSpPr/>
          <p:nvPr/>
        </p:nvSpPr>
        <p:spPr>
          <a:xfrm>
            <a:off x="3305896" y="5377682"/>
            <a:ext cx="2867891" cy="997527"/>
          </a:xfrm>
          <a:prstGeom prst="wedgeEllipseCallout">
            <a:avLst>
              <a:gd name="adj1" fmla="val 153080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15281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B159-3A66-4BE0-8DA3-1E3791ED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1620-4BB9-4861-8842-D8403EE8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E322C-A6F8-4794-92A2-4379E757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40" y="1671675"/>
            <a:ext cx="9074727" cy="51020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9F1EA0-69F0-40DC-8BED-B326ACC47198}"/>
              </a:ext>
            </a:extLst>
          </p:cNvPr>
          <p:cNvCxnSpPr>
            <a:cxnSpLocks/>
          </p:cNvCxnSpPr>
          <p:nvPr/>
        </p:nvCxnSpPr>
        <p:spPr>
          <a:xfrm flipH="1">
            <a:off x="6303818" y="3740728"/>
            <a:ext cx="1510146" cy="45719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B4CD65-B223-49CF-8242-4EBD091F3C56}"/>
              </a:ext>
            </a:extLst>
          </p:cNvPr>
          <p:cNvSpPr txBox="1"/>
          <p:nvPr/>
        </p:nvSpPr>
        <p:spPr>
          <a:xfrm>
            <a:off x="7813964" y="3429000"/>
            <a:ext cx="353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Bagikan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User</a:t>
            </a:r>
          </a:p>
        </p:txBody>
      </p:sp>
    </p:spTree>
    <p:extLst>
      <p:ext uri="{BB962C8B-B14F-4D97-AF65-F5344CB8AC3E}">
        <p14:creationId xmlns:p14="http://schemas.microsoft.com/office/powerpoint/2010/main" val="137682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312</TotalTime>
  <Words>778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 Boardroom</vt:lpstr>
      <vt:lpstr>Video Conference  Menggunakan Google Hangout Meet  IBIK Google Suite – Calendar / Google Classroom</vt:lpstr>
      <vt:lpstr>Langkah Video Conference Menggunakan Google Hangout Meet</vt:lpstr>
      <vt:lpstr>Langkah Video Conference Menggunakan Google Hangout Meet</vt:lpstr>
      <vt:lpstr>Menjadwalkan video meeting di Kalender</vt:lpstr>
      <vt:lpstr>PowerPoint Presentation</vt:lpstr>
      <vt:lpstr>Contoh Membuat Jadwal di Kalendar</vt:lpstr>
      <vt:lpstr>Contoh Membuat Jadwal di Kalendar – lanjutan…. </vt:lpstr>
      <vt:lpstr>PowerPoint Presentation</vt:lpstr>
      <vt:lpstr>Hasil Pengaturan Jadwal Meeting</vt:lpstr>
      <vt:lpstr>Langkah Video Conference Menggunakan Google Hangout Meet</vt:lpstr>
      <vt:lpstr>Mengatur video meeting dari Google Classroom</vt:lpstr>
      <vt:lpstr>Mengatur video meeting dari Google Classroom</vt:lpstr>
      <vt:lpstr>Mengatur video meeting dari Google Classroom</vt:lpstr>
      <vt:lpstr>Mengatur video meeting dari Google Classroom</vt:lpstr>
      <vt:lpstr>Langkah Video Conference Menggunakan Google Hangout Meet</vt:lpstr>
      <vt:lpstr>Memulai Google Meet</vt:lpstr>
      <vt:lpstr>Memulai Google Meet</vt:lpstr>
      <vt:lpstr>Memulai Google Meet</vt:lpstr>
      <vt:lpstr>Memulai Google Meet</vt:lpstr>
      <vt:lpstr>Langkah Video Conference Menggunakan Google Hangout Meet</vt:lpstr>
      <vt:lpstr>Melakukan Screen Sharing ke Partisipan</vt:lpstr>
      <vt:lpstr>Sharing Aplikasi</vt:lpstr>
      <vt:lpstr>Tampilan Present Now di Layar Dosen dan di HP Mhs</vt:lpstr>
      <vt:lpstr>Mengakhiri Meeting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 Pengantar Aplikasi Komputer</dc:title>
  <dc:creator>Farhan Gunawan</dc:creator>
  <cp:lastModifiedBy>Farhan Gunawan</cp:lastModifiedBy>
  <cp:revision>12</cp:revision>
  <dcterms:created xsi:type="dcterms:W3CDTF">2020-04-19T22:53:44Z</dcterms:created>
  <dcterms:modified xsi:type="dcterms:W3CDTF">2020-04-20T04:06:05Z</dcterms:modified>
</cp:coreProperties>
</file>